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7" r:id="rId6"/>
    <p:sldId id="268" r:id="rId7"/>
    <p:sldId id="269" r:id="rId8"/>
    <p:sldId id="260" r:id="rId9"/>
    <p:sldId id="261" r:id="rId10"/>
    <p:sldId id="262" r:id="rId11"/>
    <p:sldId id="263" r:id="rId12"/>
    <p:sldId id="264" r:id="rId13"/>
    <p:sldId id="270" r:id="rId14"/>
    <p:sldId id="265" r:id="rId15"/>
    <p:sldId id="271" r:id="rId16"/>
    <p:sldId id="272" r:id="rId17"/>
    <p:sldId id="266" r:id="rId18"/>
  </p:sldIdLst>
  <p:sldSz cx="10688638" cy="7562850"/>
  <p:notesSz cx="6858000" cy="9144000"/>
  <p:defaultTextStyle>
    <a:defPPr>
      <a:defRPr lang="en-US"/>
    </a:defPPr>
    <a:lvl1pPr marL="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416" y="-104"/>
      </p:cViewPr>
      <p:guideLst>
        <p:guide orient="horz" pos="2382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31721-BA6B-41D9-AC26-4FD70C18BF87}" type="datetimeFigureOut">
              <a:rPr lang="en-GB" smtClean="0"/>
              <a:t>04/06/20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A327-171B-4710-8333-539DAE3321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4875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31721-BA6B-41D9-AC26-4FD70C18BF87}" type="datetimeFigureOut">
              <a:rPr lang="en-GB" smtClean="0"/>
              <a:t>04/06/20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A327-171B-4710-8333-539DAE3321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718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49262" y="302865"/>
            <a:ext cx="2404944" cy="6452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432" y="302865"/>
            <a:ext cx="7036687" cy="645293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31721-BA6B-41D9-AC26-4FD70C18BF87}" type="datetimeFigureOut">
              <a:rPr lang="en-GB" smtClean="0"/>
              <a:t>04/06/20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A327-171B-4710-8333-539DAE3321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402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31721-BA6B-41D9-AC26-4FD70C18BF87}" type="datetimeFigureOut">
              <a:rPr lang="en-GB" smtClean="0"/>
              <a:t>04/06/20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A327-171B-4710-8333-539DAE3321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613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329" y="4859832"/>
            <a:ext cx="9085342" cy="1502066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329" y="3205459"/>
            <a:ext cx="9085342" cy="1654373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43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8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7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1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4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31721-BA6B-41D9-AC26-4FD70C18BF87}" type="datetimeFigureOut">
              <a:rPr lang="en-GB" smtClean="0"/>
              <a:t>04/06/20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A327-171B-4710-8333-539DAE3321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305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432" y="1764666"/>
            <a:ext cx="4720815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3391" y="1764666"/>
            <a:ext cx="4720815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31721-BA6B-41D9-AC26-4FD70C18BF87}" type="datetimeFigureOut">
              <a:rPr lang="en-GB" smtClean="0"/>
              <a:t>04/06/20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A327-171B-4710-8333-539DAE3321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990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692889"/>
            <a:ext cx="4722671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432" y="2398404"/>
            <a:ext cx="4722671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29680" y="1692889"/>
            <a:ext cx="4724526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29680" y="2398404"/>
            <a:ext cx="4724526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31721-BA6B-41D9-AC26-4FD70C18BF87}" type="datetimeFigureOut">
              <a:rPr lang="en-GB" smtClean="0"/>
              <a:t>04/06/20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A327-171B-4710-8333-539DAE3321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890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31721-BA6B-41D9-AC26-4FD70C18BF87}" type="datetimeFigureOut">
              <a:rPr lang="en-GB" smtClean="0"/>
              <a:t>04/06/20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A327-171B-4710-8333-539DAE3321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609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31721-BA6B-41D9-AC26-4FD70C18BF87}" type="datetimeFigureOut">
              <a:rPr lang="en-GB" smtClean="0"/>
              <a:t>04/06/20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A327-171B-4710-8333-539DAE3321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838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33" y="301113"/>
            <a:ext cx="3516488" cy="128148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8960" y="301114"/>
            <a:ext cx="5975246" cy="645468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433" y="1582597"/>
            <a:ext cx="3516488" cy="5173200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31721-BA6B-41D9-AC26-4FD70C18BF87}" type="datetimeFigureOut">
              <a:rPr lang="en-GB" smtClean="0"/>
              <a:t>04/06/20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A327-171B-4710-8333-539DAE3321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6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048" y="5293995"/>
            <a:ext cx="6413183" cy="624986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048" y="675755"/>
            <a:ext cx="6413183" cy="4537710"/>
          </a:xfrm>
        </p:spPr>
        <p:txBody>
          <a:bodyPr/>
          <a:lstStyle>
            <a:lvl1pPr marL="0" indent="0">
              <a:buNone/>
              <a:defRPr sz="3600"/>
            </a:lvl1pPr>
            <a:lvl2pPr marL="521437" indent="0">
              <a:buNone/>
              <a:defRPr sz="3200"/>
            </a:lvl2pPr>
            <a:lvl3pPr marL="1042873" indent="0">
              <a:buNone/>
              <a:defRPr sz="2700"/>
            </a:lvl3pPr>
            <a:lvl4pPr marL="1564310" indent="0">
              <a:buNone/>
              <a:defRPr sz="2300"/>
            </a:lvl4pPr>
            <a:lvl5pPr marL="2085746" indent="0">
              <a:buNone/>
              <a:defRPr sz="2300"/>
            </a:lvl5pPr>
            <a:lvl6pPr marL="2607183" indent="0">
              <a:buNone/>
              <a:defRPr sz="2300"/>
            </a:lvl6pPr>
            <a:lvl7pPr marL="3128620" indent="0">
              <a:buNone/>
              <a:defRPr sz="2300"/>
            </a:lvl7pPr>
            <a:lvl8pPr marL="3650056" indent="0">
              <a:buNone/>
              <a:defRPr sz="2300"/>
            </a:lvl8pPr>
            <a:lvl9pPr marL="4171493" indent="0">
              <a:buNone/>
              <a:defRPr sz="23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048" y="5918981"/>
            <a:ext cx="6413183" cy="887584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31721-BA6B-41D9-AC26-4FD70C18BF87}" type="datetimeFigureOut">
              <a:rPr lang="en-GB" smtClean="0"/>
              <a:t>04/06/20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A327-171B-4710-8333-539DAE3321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791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764666"/>
            <a:ext cx="9619774" cy="4991131"/>
          </a:xfrm>
          <a:prstGeom prst="rect">
            <a:avLst/>
          </a:prstGeom>
        </p:spPr>
        <p:txBody>
          <a:bodyPr vert="horz" lIns="104287" tIns="52144" rIns="104287" bIns="5214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31721-BA6B-41D9-AC26-4FD70C18BF87}" type="datetimeFigureOut">
              <a:rPr lang="en-GB" smtClean="0"/>
              <a:t>04/06/20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FA327-171B-4710-8333-539DAE3321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597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2873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77" indent="-391077" algn="l" defTabSz="104287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334" indent="-325898" algn="l" defTabSz="1042873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592" indent="-260718" algn="l" defTabSz="10428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028" indent="-260718" algn="l" defTabSz="1042873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465" indent="-260718" algn="l" defTabSz="1042873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901" indent="-260718" algn="l" defTabSz="10428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8" indent="-260718" algn="l" defTabSz="10428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5" indent="-260718" algn="l" defTabSz="10428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11" indent="-260718" algn="l" defTabSz="10428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28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7" algn="l" defTabSz="10428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3" algn="l" defTabSz="10428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10" algn="l" defTabSz="10428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6" algn="l" defTabSz="10428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83" algn="l" defTabSz="10428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20" algn="l" defTabSz="10428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6" algn="l" defTabSz="10428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93" algn="l" defTabSz="10428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hyperlink" Target="https://www.farmvention.com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armvention 2020 - Where is the best location for a solar panel? - PPT bas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04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armvention 2020 - Where is the best location for a solar panel? - PPT base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97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armvention 2020 - Where is the best location for a solar panel? - PPT base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00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armvention 2020 - Where is the best location for a solar panel? - PPT base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06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armvention 2020 - Where is the best location for a solar panel? - PPT base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669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armvention 2020 - Where is the best location for a solar panel? - PPT base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80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armvention 2020 - Where is the best location for a solar panel? - PPT base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23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armvention 2020 - Where is the best location for a solar panel? - PPT base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973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armvention 2020 - Where is the best location for a solar panel? - PPT base1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sp>
        <p:nvSpPr>
          <p:cNvPr id="7" name="TextBox 6">
            <a:hlinkClick r:id="rId3"/>
          </p:cNvPr>
          <p:cNvSpPr txBox="1"/>
          <p:nvPr/>
        </p:nvSpPr>
        <p:spPr>
          <a:xfrm>
            <a:off x="1776647" y="5356889"/>
            <a:ext cx="724170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VAGRounded Lt-Normal"/>
                <a:cs typeface="VAGRounded Lt-Normal"/>
              </a:rPr>
              <a:t>www.farmvention.com</a:t>
            </a:r>
            <a:endParaRPr lang="en-US" sz="3200" b="1" dirty="0">
              <a:solidFill>
                <a:srgbClr val="FF0000"/>
              </a:solidFill>
              <a:latin typeface="VAGRounded Lt-Normal"/>
              <a:cs typeface="VAGRounded Lt-Normal"/>
            </a:endParaRPr>
          </a:p>
        </p:txBody>
      </p:sp>
    </p:spTree>
    <p:extLst>
      <p:ext uri="{BB962C8B-B14F-4D97-AF65-F5344CB8AC3E}">
        <p14:creationId xmlns:p14="http://schemas.microsoft.com/office/powerpoint/2010/main" val="691882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armvention 2020 - Where is the best location for a solar panel? - PPT base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172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armvention 2020 - Where is the best location for a solar panel? - PPT base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48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armvention 2020 - Where is the best location for a solar panel? - PPT base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7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armvention 2020 - Where is the best location for a solar panel? - PPT base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604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armvention 2020 - Where is the best location for a solar panel? - PPT base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35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armvention 2020 - Where is the best location for a solar panel? - PPT base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10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armvention 2020 - Where is the best location for a solar panel? - PPT base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251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armvention 2020 - Where is the best location for a solar panel? - PPT base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510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2254</TotalTime>
  <Words>1</Words>
  <Application>Microsoft Macintosh PowerPoint</Application>
  <PresentationFormat>Custom</PresentationFormat>
  <Paragraphs>1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Where is the best location for a solar panel?</dc:title>
  <dc:creator>Jennie Devine</dc:creator>
  <cp:lastModifiedBy>Kelly Monk</cp:lastModifiedBy>
  <cp:revision>6</cp:revision>
  <dcterms:created xsi:type="dcterms:W3CDTF">2020-04-14T14:59:23Z</dcterms:created>
  <dcterms:modified xsi:type="dcterms:W3CDTF">2020-06-05T09:41:58Z</dcterms:modified>
</cp:coreProperties>
</file>